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8" r:id="rId1"/>
  </p:sldMasterIdLst>
  <p:notesMasterIdLst>
    <p:notesMasterId r:id="rId17"/>
  </p:notesMasterIdLst>
  <p:handoutMasterIdLst>
    <p:handoutMasterId r:id="rId18"/>
  </p:handoutMasterIdLst>
  <p:sldIdLst>
    <p:sldId id="315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6" r:id="rId10"/>
    <p:sldId id="327" r:id="rId11"/>
    <p:sldId id="328" r:id="rId12"/>
    <p:sldId id="329" r:id="rId13"/>
    <p:sldId id="330" r:id="rId14"/>
    <p:sldId id="331" r:id="rId15"/>
    <p:sldId id="33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18A"/>
    <a:srgbClr val="FFCF05"/>
    <a:srgbClr val="E6B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64777" autoAdjust="0"/>
  </p:normalViewPr>
  <p:slideViewPr>
    <p:cSldViewPr snapToObjects="1"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E72ACE-CFD3-4366-B5F3-04DCEF5B09D8}" type="datetimeFigureOut">
              <a:rPr lang="en-US"/>
              <a:pPr>
                <a:defRPr/>
              </a:pPr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660AF1C-4BC5-47D4-9C0E-93D3002B7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79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AC69A6B-2BEE-4956-BB25-9A70B8CEB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298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Equipment – physical</a:t>
            </a:r>
            <a:r>
              <a:rPr lang="en-US" baseline="0" dirty="0" smtClean="0"/>
              <a:t> space, cost of equip, </a:t>
            </a:r>
            <a:r>
              <a:rPr lang="en-US" baseline="0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61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Allows us</a:t>
            </a:r>
            <a:r>
              <a:rPr lang="en-US" baseline="0" dirty="0" smtClean="0"/>
              <a:t> to reuse equipment without having to have special, network disconnected devices, whish seems to be the norm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73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Log Off &amp; Shut Down Options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Log Off and Shut Down Option window provides an easy method to determine what access a user has to the shut Down options, customize International Shut Down text , and whether the user can change the Windows password.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7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5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47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C69A6B-2BEE-4956-BB25-9A70B8CEB40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77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22518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B198-4EB3-4988-BF49-BFF52F65E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1524000"/>
            <a:ext cx="152400" cy="5334000"/>
          </a:xfrm>
          <a:prstGeom prst="rect">
            <a:avLst/>
          </a:prstGeom>
          <a:solidFill>
            <a:srgbClr val="E6BA00"/>
          </a:solidFill>
          <a:ln>
            <a:solidFill>
              <a:srgbClr val="E6B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3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7E615-94E0-4923-90E9-7581671A2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44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A833-A42A-492F-8DE8-FC61753B2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2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BA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0E9C5-8115-479A-AE48-4740E4502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8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3200"/>
            <a:ext cx="7772400" cy="1362075"/>
          </a:xfrm>
        </p:spPr>
        <p:txBody>
          <a:bodyPr anchor="b" anchorCtr="0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14800"/>
            <a:ext cx="7772400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rgbClr val="22518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16DC-EA81-45BA-9044-8D9AE3466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152400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4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F4787-765C-4882-AC36-EC35CD6B7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4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DE1A6-5BE7-4881-9FD5-AC2A2543A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8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97FEF-B60F-4371-8F0C-8D8254CC7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75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8FFCD-4A04-484C-B379-A38416040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3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E5CEB-7E4C-437D-8CB9-14A6AFFF3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880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521C2-1C6A-4612-BDCE-B39B2D844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010650" y="15621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7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19,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ECA014-C620-4184-893B-F07BBA67F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010650" y="0"/>
            <a:ext cx="152400" cy="5334000"/>
          </a:xfrm>
          <a:prstGeom prst="rect">
            <a:avLst/>
          </a:prstGeom>
          <a:solidFill>
            <a:srgbClr val="FFCF05"/>
          </a:solidFill>
          <a:ln>
            <a:solidFill>
              <a:srgbClr val="FFC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E6BA0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10650" y="1524000"/>
            <a:ext cx="152400" cy="5334000"/>
          </a:xfrm>
          <a:prstGeom prst="rect">
            <a:avLst/>
          </a:prstGeom>
          <a:solidFill>
            <a:srgbClr val="225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>
                <a:solidFill>
                  <a:srgbClr val="22518A"/>
                </a:solidFill>
              </a:ln>
              <a:solidFill>
                <a:srgbClr val="E6BA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E6BA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2518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2518A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2518A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2518A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2518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kb.mozillazine.org/UserChrome.cs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tresgrand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352800"/>
            <a:ext cx="9144000" cy="1470025"/>
          </a:xfrm>
        </p:spPr>
        <p:txBody>
          <a:bodyPr/>
          <a:lstStyle/>
          <a:p>
            <a:r>
              <a:rPr lang="en-US" dirty="0"/>
              <a:t>Strategies for securing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reading </a:t>
            </a:r>
            <a:r>
              <a:rPr lang="en-US" dirty="0"/>
              <a:t>room workstations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5258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22518A"/>
                </a:solidFill>
              </a:rPr>
              <a:t>Matt Adair</a:t>
            </a:r>
          </a:p>
          <a:p>
            <a:pPr algn="ctr"/>
            <a:r>
              <a:rPr lang="en-US" dirty="0" smtClean="0">
                <a:solidFill>
                  <a:srgbClr val="22518A"/>
                </a:solidFill>
              </a:rPr>
              <a:t>Bentley Historical Library</a:t>
            </a:r>
            <a:endParaRPr lang="en-US" dirty="0">
              <a:solidFill>
                <a:srgbClr val="22518A"/>
              </a:solidFill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322449"/>
            <a:ext cx="2438400" cy="2476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1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Fox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803" y="1600200"/>
            <a:ext cx="6700393" cy="452596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F4787-765C-4882-AC36-EC35CD6B7ED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Greasemonkey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Customize the way a web page displays or behaves, by using small bits of JavaScript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“</a:t>
            </a:r>
            <a:r>
              <a:rPr lang="en-US" dirty="0" err="1" smtClean="0"/>
              <a:t>UserScripts</a:t>
            </a:r>
            <a:r>
              <a:rPr lang="en-US" dirty="0" smtClean="0"/>
              <a:t>”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window.onkeypress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function(event) {</a:t>
            </a:r>
          </a:p>
          <a:p>
            <a:pPr marL="0" indent="0"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//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www.webonweboff.com/tips/js/event_key_codes.aspx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save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event.charCode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=== 115 &amp;&amp;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event.ctrlKey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event.preventDefault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//open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event.charCode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=== 111 &amp;&amp;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event.ctrlKey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event.preventDefault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bookmarks</a:t>
            </a:r>
          </a:p>
          <a:p>
            <a:pPr marL="400050" lvl="1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event.charCode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=== 66 &amp;&amp;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event.shiftKey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&amp;&amp;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event.ctrlKey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{	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event.preventDefault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}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FireFox</a:t>
            </a:r>
            <a:r>
              <a:rPr lang="en-US" dirty="0" smtClean="0"/>
              <a:t> Interface Customization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Firefox uses HTML/CSS for interface</a:t>
            </a:r>
          </a:p>
          <a:p>
            <a:r>
              <a:rPr lang="en-US" dirty="0" smtClean="0"/>
              <a:t>Can be modified using CSS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kb.mozillazine.org/UserChrome.css</a:t>
            </a:r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profilename</a:t>
            </a:r>
            <a:r>
              <a:rPr lang="en-US" dirty="0"/>
              <a:t>]</a:t>
            </a:r>
            <a:r>
              <a:rPr lang="en-US" dirty="0" smtClean="0"/>
              <a:t>/chrome/userChrome.css</a:t>
            </a:r>
          </a:p>
          <a:p>
            <a:r>
              <a:rPr lang="en-US" dirty="0" smtClean="0"/>
              <a:t> [</a:t>
            </a:r>
            <a:r>
              <a:rPr lang="en-US" dirty="0" err="1" smtClean="0"/>
              <a:t>profilename</a:t>
            </a:r>
            <a:r>
              <a:rPr lang="en-US" dirty="0" smtClean="0"/>
              <a:t>]/chrome/userContent.css</a:t>
            </a:r>
          </a:p>
          <a:p>
            <a:r>
              <a:rPr lang="en-US" dirty="0" smtClean="0"/>
              <a:t>Disable menu items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userChrome.css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001000" cy="4144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contentAreaContextMenu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#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helpMenu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{ display: none !important; }</a:t>
            </a:r>
          </a:p>
          <a:p>
            <a:pPr marL="0" indent="0"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fullScreenItem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{ display: none !important; }</a:t>
            </a:r>
          </a:p>
          <a:p>
            <a:pPr marL="0" indent="0"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menu_bookmarkThisPage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#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subscribeToPageMenuitem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{ display: none !important; }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8229600" cy="5333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Modifies the look of </a:t>
            </a:r>
            <a:r>
              <a:rPr lang="en-US" dirty="0" err="1" smtClean="0"/>
              <a:t>FireFox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userContent.css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1"/>
            <a:ext cx="7543800" cy="2743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input[type="file"] {</a:t>
            </a:r>
          </a:p>
          <a:p>
            <a:pPr marL="0" indent="0">
              <a:buNone/>
            </a:pPr>
            <a:r>
              <a:rPr lang="en-US" dirty="0"/>
              <a:t>	display: none !important;</a:t>
            </a:r>
          </a:p>
          <a:p>
            <a:pPr marL="0" indent="0">
              <a:buNone/>
            </a:pPr>
            <a:r>
              <a:rPr lang="en-US" dirty="0"/>
              <a:t>	visibility: hidden !important;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219200"/>
            <a:ext cx="8229600" cy="6857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Modifies HTML content displayed in </a:t>
            </a:r>
            <a:r>
              <a:rPr lang="en-US" dirty="0" err="1" smtClean="0"/>
              <a:t>FireFox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/>
          <a:lstStyle/>
          <a:p>
            <a:r>
              <a:rPr lang="en-US" dirty="0"/>
              <a:t>Content is copyrighted or copyright cannot be </a:t>
            </a:r>
            <a:r>
              <a:rPr lang="en-US" dirty="0" smtClean="0"/>
              <a:t>determined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Donor Restrictions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Cost of equipment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925" y="2510631"/>
            <a:ext cx="2657475" cy="2705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Reading room only</a:t>
            </a:r>
          </a:p>
          <a:p>
            <a:pPr>
              <a:spcBef>
                <a:spcPts val="1800"/>
              </a:spcBef>
            </a:pPr>
            <a:r>
              <a:rPr lang="en-US" dirty="0"/>
              <a:t>Secure workstations</a:t>
            </a:r>
          </a:p>
          <a:p>
            <a:pPr lvl="1"/>
            <a:r>
              <a:rPr lang="en-US" dirty="0"/>
              <a:t>No uploading, download</a:t>
            </a:r>
          </a:p>
          <a:p>
            <a:pPr lvl="1"/>
            <a:r>
              <a:rPr lang="en-US" dirty="0"/>
              <a:t>Blocks access to file sharing</a:t>
            </a:r>
          </a:p>
          <a:p>
            <a:pPr>
              <a:spcBef>
                <a:spcPts val="1800"/>
              </a:spcBef>
            </a:pPr>
            <a:r>
              <a:rPr lang="en-US" dirty="0"/>
              <a:t>Secure web portal</a:t>
            </a:r>
          </a:p>
          <a:p>
            <a:pPr lvl="1"/>
            <a:r>
              <a:rPr lang="en-US" dirty="0"/>
              <a:t>Descriptive data for everyone</a:t>
            </a:r>
          </a:p>
          <a:p>
            <a:pPr lvl="1"/>
            <a:r>
              <a:rPr lang="en-US" dirty="0" smtClean="0"/>
              <a:t>Access only in reading room </a:t>
            </a:r>
          </a:p>
          <a:p>
            <a:r>
              <a:rPr lang="en-US" dirty="0" smtClean="0"/>
              <a:t>Risk Management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286000"/>
            <a:ext cx="2701131" cy="2701131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F4787-765C-4882-AC36-EC35CD6B7ED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your workstation in a </a:t>
            </a:r>
            <a:r>
              <a:rPr lang="en-US" dirty="0" err="1" smtClean="0"/>
              <a:t>Fortres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Fortres</a:t>
            </a:r>
            <a:r>
              <a:rPr lang="en-US" dirty="0" smtClean="0"/>
              <a:t> 101 by </a:t>
            </a:r>
            <a:r>
              <a:rPr lang="en-US" dirty="0" err="1" smtClean="0"/>
              <a:t>FortresGrand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www.fortresgrand.com</a:t>
            </a:r>
            <a:r>
              <a:rPr lang="en-US" dirty="0" smtClean="0"/>
              <a:t> )</a:t>
            </a:r>
          </a:p>
          <a:p>
            <a:r>
              <a:rPr lang="en-US" dirty="0" smtClean="0"/>
              <a:t>Commercial product</a:t>
            </a:r>
          </a:p>
          <a:p>
            <a:r>
              <a:rPr lang="en-US" dirty="0" smtClean="0"/>
              <a:t>License is $63 per workstation</a:t>
            </a:r>
          </a:p>
          <a:p>
            <a:r>
              <a:rPr lang="en-US" dirty="0" smtClean="0"/>
              <a:t>Limits computer access without having to understand Window’s administration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F4787-765C-4882-AC36-EC35CD6B7ED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Fortres</a:t>
            </a:r>
            <a:r>
              <a:rPr lang="en-US" dirty="0" smtClean="0"/>
              <a:t>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software cannot be installed without your </a:t>
            </a:r>
            <a:r>
              <a:rPr lang="en-US" dirty="0" smtClean="0"/>
              <a:t>authorization</a:t>
            </a:r>
          </a:p>
          <a:p>
            <a:r>
              <a:rPr lang="en-US" dirty="0"/>
              <a:t>Protection from users browsing the hard </a:t>
            </a:r>
            <a:r>
              <a:rPr lang="en-US" dirty="0" smtClean="0"/>
              <a:t>drive</a:t>
            </a:r>
          </a:p>
          <a:p>
            <a:r>
              <a:rPr lang="en-US" dirty="0"/>
              <a:t>Only programs you allow can be </a:t>
            </a:r>
            <a:r>
              <a:rPr lang="en-US" dirty="0" smtClean="0"/>
              <a:t>used</a:t>
            </a:r>
          </a:p>
          <a:p>
            <a:r>
              <a:rPr lang="en-US" dirty="0"/>
              <a:t>You can block access to specific Web </a:t>
            </a:r>
            <a:r>
              <a:rPr lang="en-US" dirty="0" smtClean="0"/>
              <a:t>sites</a:t>
            </a:r>
          </a:p>
          <a:p>
            <a:r>
              <a:rPr lang="en-US" dirty="0" smtClean="0"/>
              <a:t>Prevent write access to all drives (thumb, DVD, etc.)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6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31" y="152400"/>
            <a:ext cx="7754937" cy="62039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Fortes 101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2286794"/>
            <a:ext cx="7086600" cy="31527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Fortres</a:t>
            </a:r>
            <a:r>
              <a:rPr lang="en-US" dirty="0" smtClean="0"/>
              <a:t> 101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797" y="1600200"/>
            <a:ext cx="5866405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Securing Firefox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Add-ons</a:t>
            </a:r>
          </a:p>
          <a:p>
            <a:pPr lvl="1"/>
            <a:r>
              <a:rPr lang="en-US" dirty="0" err="1" smtClean="0"/>
              <a:t>GreaseMonkey</a:t>
            </a:r>
            <a:endParaRPr lang="en-US" dirty="0" smtClean="0"/>
          </a:p>
          <a:p>
            <a:pPr lvl="1"/>
            <a:r>
              <a:rPr lang="en-US" dirty="0" smtClean="0"/>
              <a:t>Public Fox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Modifications to </a:t>
            </a:r>
            <a:r>
              <a:rPr lang="en-US" dirty="0" err="1" smtClean="0"/>
              <a:t>FireFox’s</a:t>
            </a:r>
            <a:r>
              <a:rPr lang="en-US" dirty="0" smtClean="0"/>
              <a:t> user interface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0E9C5-8115-479A-AE48-4740E450262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276600"/>
            <a:ext cx="8229600" cy="29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75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M">
      <a:dk1>
        <a:srgbClr val="494429"/>
      </a:dk1>
      <a:lt1>
        <a:sysClr val="window" lastClr="FFFFFF"/>
      </a:lt1>
      <a:dk2>
        <a:srgbClr val="E6BA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</TotalTime>
  <Words>319</Words>
  <Application>Microsoft Office PowerPoint</Application>
  <PresentationFormat>On-screen Show (4:3)</PresentationFormat>
  <Paragraphs>99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Strategies for securing  reading room workstations</vt:lpstr>
      <vt:lpstr>Issues</vt:lpstr>
      <vt:lpstr>Strategy Overview</vt:lpstr>
      <vt:lpstr>Put your workstation in a Fortres</vt:lpstr>
      <vt:lpstr>Fortres 101</vt:lpstr>
      <vt:lpstr>PowerPoint Presentation</vt:lpstr>
      <vt:lpstr>Fortes 101</vt:lpstr>
      <vt:lpstr>Fortres 101</vt:lpstr>
      <vt:lpstr>Securing Firefox</vt:lpstr>
      <vt:lpstr>Public Fox</vt:lpstr>
      <vt:lpstr>Greasemonkey</vt:lpstr>
      <vt:lpstr>Sample script</vt:lpstr>
      <vt:lpstr>FireFox Interface Customization</vt:lpstr>
      <vt:lpstr>userChrome.css</vt:lpstr>
      <vt:lpstr>userContent.css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BHL Staff</dc:creator>
  <cp:lastModifiedBy>Matt Adair</cp:lastModifiedBy>
  <cp:revision>89</cp:revision>
  <cp:lastPrinted>2013-06-05T13:36:07Z</cp:lastPrinted>
  <dcterms:created xsi:type="dcterms:W3CDTF">2013-05-30T13:34:48Z</dcterms:created>
  <dcterms:modified xsi:type="dcterms:W3CDTF">2013-07-29T14:25:27Z</dcterms:modified>
</cp:coreProperties>
</file>