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57" r:id="rId3"/>
    <p:sldId id="256" r:id="rId4"/>
    <p:sldId id="258" r:id="rId5"/>
    <p:sldId id="259" r:id="rId6"/>
    <p:sldId id="260" r:id="rId7"/>
    <p:sldId id="262" r:id="rId8"/>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112" charset="0"/>
        <a:ea typeface="ＭＳ Ｐゴシック" pitchFamily="-112" charset="-128"/>
        <a:cs typeface="ＭＳ Ｐゴシック" pitchFamily="-112" charset="-128"/>
      </a:defRPr>
    </a:lvl1pPr>
    <a:lvl2pPr marL="457200" algn="l" defTabSz="457200" rtl="0" fontAlgn="base">
      <a:spcBef>
        <a:spcPct val="0"/>
      </a:spcBef>
      <a:spcAft>
        <a:spcPct val="0"/>
      </a:spcAft>
      <a:defRPr sz="2400" kern="1200">
        <a:solidFill>
          <a:schemeClr val="tx1"/>
        </a:solidFill>
        <a:latin typeface="Arial" pitchFamily="-112" charset="0"/>
        <a:ea typeface="ＭＳ Ｐゴシック" pitchFamily="-112" charset="-128"/>
        <a:cs typeface="ＭＳ Ｐゴシック" pitchFamily="-112" charset="-128"/>
      </a:defRPr>
    </a:lvl2pPr>
    <a:lvl3pPr marL="914400" algn="l" defTabSz="457200" rtl="0" fontAlgn="base">
      <a:spcBef>
        <a:spcPct val="0"/>
      </a:spcBef>
      <a:spcAft>
        <a:spcPct val="0"/>
      </a:spcAft>
      <a:defRPr sz="2400" kern="1200">
        <a:solidFill>
          <a:schemeClr val="tx1"/>
        </a:solidFill>
        <a:latin typeface="Arial" pitchFamily="-112" charset="0"/>
        <a:ea typeface="ＭＳ Ｐゴシック" pitchFamily="-112" charset="-128"/>
        <a:cs typeface="ＭＳ Ｐゴシック" pitchFamily="-112" charset="-128"/>
      </a:defRPr>
    </a:lvl3pPr>
    <a:lvl4pPr marL="1371600" algn="l" defTabSz="457200" rtl="0" fontAlgn="base">
      <a:spcBef>
        <a:spcPct val="0"/>
      </a:spcBef>
      <a:spcAft>
        <a:spcPct val="0"/>
      </a:spcAft>
      <a:defRPr sz="2400" kern="1200">
        <a:solidFill>
          <a:schemeClr val="tx1"/>
        </a:solidFill>
        <a:latin typeface="Arial" pitchFamily="-112" charset="0"/>
        <a:ea typeface="ＭＳ Ｐゴシック" pitchFamily="-112" charset="-128"/>
        <a:cs typeface="ＭＳ Ｐゴシック" pitchFamily="-112" charset="-128"/>
      </a:defRPr>
    </a:lvl4pPr>
    <a:lvl5pPr marL="1828800" algn="l" defTabSz="457200" rtl="0" fontAlgn="base">
      <a:spcBef>
        <a:spcPct val="0"/>
      </a:spcBef>
      <a:spcAft>
        <a:spcPct val="0"/>
      </a:spcAft>
      <a:defRPr sz="2400" kern="1200">
        <a:solidFill>
          <a:schemeClr val="tx1"/>
        </a:solidFill>
        <a:latin typeface="Arial" pitchFamily="-112" charset="0"/>
        <a:ea typeface="ＭＳ Ｐゴシック" pitchFamily="-112" charset="-128"/>
        <a:cs typeface="ＭＳ Ｐゴシック" pitchFamily="-112" charset="-128"/>
      </a:defRPr>
    </a:lvl5pPr>
    <a:lvl6pPr marL="2286000" algn="l" defTabSz="457200" rtl="0" eaLnBrk="1" latinLnBrk="0" hangingPunct="1">
      <a:defRPr sz="2400" kern="1200">
        <a:solidFill>
          <a:schemeClr val="tx1"/>
        </a:solidFill>
        <a:latin typeface="Arial" pitchFamily="-112" charset="0"/>
        <a:ea typeface="ＭＳ Ｐゴシック" pitchFamily="-112" charset="-128"/>
        <a:cs typeface="ＭＳ Ｐゴシック" pitchFamily="-112" charset="-128"/>
      </a:defRPr>
    </a:lvl6pPr>
    <a:lvl7pPr marL="2743200" algn="l" defTabSz="457200" rtl="0" eaLnBrk="1" latinLnBrk="0" hangingPunct="1">
      <a:defRPr sz="2400" kern="1200">
        <a:solidFill>
          <a:schemeClr val="tx1"/>
        </a:solidFill>
        <a:latin typeface="Arial" pitchFamily="-112" charset="0"/>
        <a:ea typeface="ＭＳ Ｐゴシック" pitchFamily="-112" charset="-128"/>
        <a:cs typeface="ＭＳ Ｐゴシック" pitchFamily="-112" charset="-128"/>
      </a:defRPr>
    </a:lvl7pPr>
    <a:lvl8pPr marL="3200400" algn="l" defTabSz="457200" rtl="0" eaLnBrk="1" latinLnBrk="0" hangingPunct="1">
      <a:defRPr sz="2400" kern="1200">
        <a:solidFill>
          <a:schemeClr val="tx1"/>
        </a:solidFill>
        <a:latin typeface="Arial" pitchFamily="-112" charset="0"/>
        <a:ea typeface="ＭＳ Ｐゴシック" pitchFamily="-112" charset="-128"/>
        <a:cs typeface="ＭＳ Ｐゴシック" pitchFamily="-112" charset="-128"/>
      </a:defRPr>
    </a:lvl8pPr>
    <a:lvl9pPr marL="3657600" algn="l" defTabSz="457200" rtl="0" eaLnBrk="1" latinLnBrk="0" hangingPunct="1">
      <a:defRPr sz="2400" kern="1200">
        <a:solidFill>
          <a:schemeClr val="tx1"/>
        </a:solidFill>
        <a:latin typeface="Arial" pitchFamily="-112" charset="0"/>
        <a:ea typeface="ＭＳ Ｐゴシック" pitchFamily="-112" charset="-128"/>
        <a:cs typeface="ＭＳ Ｐゴシック" pitchFamily="-112"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53B"/>
    <a:srgbClr val="0C533A"/>
    <a:srgbClr val="064339"/>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127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8841"/>
            <a:ext cx="7772400" cy="1301965"/>
          </a:xfrm>
          <a:prstGeom prst="rect">
            <a:avLst/>
          </a:prstGeom>
        </p:spPr>
        <p:txBody>
          <a:bodyPr>
            <a:normAutofit/>
          </a:bodyPr>
          <a:lstStyle>
            <a:lvl1pPr algn="l">
              <a:defRPr sz="3600" b="0" i="0" baseline="0">
                <a:ln>
                  <a:noFill/>
                </a:ln>
                <a:solidFill>
                  <a:srgbClr val="18453B"/>
                </a:solidFill>
                <a:latin typeface="Gotham-Bold"/>
                <a:cs typeface="Gotham-Bold"/>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030807"/>
            <a:ext cx="7772400" cy="2102356"/>
          </a:xfrm>
          <a:prstGeom prst="rect">
            <a:avLst/>
          </a:prstGeom>
        </p:spPr>
        <p:txBody>
          <a:bodyPr anchor="t">
            <a:normAutofit/>
          </a:bodyPr>
          <a:lstStyle>
            <a:lvl1pPr marL="0" indent="0" algn="l">
              <a:buNone/>
              <a:defRPr sz="2400" b="0" i="0">
                <a:solidFill>
                  <a:schemeClr val="tx1">
                    <a:lumMod val="65000"/>
                    <a:lumOff val="35000"/>
                  </a:schemeClr>
                </a:solidFill>
                <a:latin typeface="Gotham Book"/>
                <a:cs typeface="Gotham Book"/>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DD223009-C5C0-1A4A-BB72-250E123BCC89}" type="datetime1">
              <a:rPr lang="en-US"/>
              <a:pPr/>
              <a:t>8/1/2013</a:t>
            </a:fld>
            <a:endParaRPr lang="en-US"/>
          </a:p>
        </p:txBody>
      </p:sp>
      <p:sp>
        <p:nvSpPr>
          <p:cNvPr id="5" name="Footer Placeholder 4"/>
          <p:cNvSpPr>
            <a:spLocks noGrp="1"/>
          </p:cNvSpPr>
          <p:nvPr>
            <p:ph type="ftr" sz="quarter" idx="11"/>
          </p:nvPr>
        </p:nvSpPr>
        <p:spPr/>
        <p:txBody>
          <a:bodyPr/>
          <a:lstStyle>
            <a:lvl1pPr>
              <a:defRPr b="0" i="0">
                <a:solidFill>
                  <a:schemeClr val="tx1">
                    <a:lumMod val="65000"/>
                    <a:lumOff val="35000"/>
                  </a:schemeClr>
                </a:solidFill>
                <a:latin typeface="Gotham Book"/>
                <a:cs typeface="Gotham Book"/>
              </a:defRPr>
            </a:lvl1pPr>
          </a:lstStyle>
          <a:p>
            <a:pPr>
              <a:defRPr/>
            </a:pPr>
            <a:r>
              <a:rPr lang="en-US"/>
              <a:t>Footer</a:t>
            </a:r>
          </a:p>
        </p:txBody>
      </p:sp>
      <p:sp>
        <p:nvSpPr>
          <p:cNvPr id="6" name="Slide Number Placeholder 5"/>
          <p:cNvSpPr>
            <a:spLocks noGrp="1"/>
          </p:cNvSpPr>
          <p:nvPr>
            <p:ph type="sldNum" sz="quarter" idx="12"/>
          </p:nvPr>
        </p:nvSpPr>
        <p:spPr/>
        <p:txBody>
          <a:bodyPr/>
          <a:lstStyle>
            <a:lvl1pPr>
              <a:defRPr/>
            </a:lvl1pPr>
          </a:lstStyle>
          <a:p>
            <a:fld id="{C2851563-A158-DA4B-896A-6CEB0564B11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48606"/>
            <a:ext cx="8229600" cy="480233"/>
          </a:xfrm>
          <a:prstGeom prst="rect">
            <a:avLst/>
          </a:prstGeom>
        </p:spPr>
        <p:txBody>
          <a:bodyPr>
            <a:normAutofit/>
          </a:bodyPr>
          <a:lstStyle>
            <a:lvl1pPr algn="l">
              <a:defRPr sz="3600" b="0" i="0" baseline="0">
                <a:solidFill>
                  <a:srgbClr val="18453B"/>
                </a:solidFill>
                <a:latin typeface="Gotham-Bold"/>
                <a:cs typeface="Gotham-Bold"/>
              </a:defRPr>
            </a:lvl1pPr>
          </a:lstStyle>
          <a:p>
            <a:r>
              <a:rPr lang="en-US" smtClean="0"/>
              <a:t>Click to edit Master title style</a:t>
            </a:r>
            <a:endParaRPr lang="en-US" dirty="0"/>
          </a:p>
        </p:txBody>
      </p:sp>
      <p:sp>
        <p:nvSpPr>
          <p:cNvPr id="3" name="Content Placeholder 2"/>
          <p:cNvSpPr>
            <a:spLocks noGrp="1"/>
          </p:cNvSpPr>
          <p:nvPr>
            <p:ph idx="1"/>
          </p:nvPr>
        </p:nvSpPr>
        <p:spPr>
          <a:xfrm>
            <a:off x="457200" y="2059668"/>
            <a:ext cx="8229600" cy="4066495"/>
          </a:xfrm>
          <a:prstGeom prst="rect">
            <a:avLst/>
          </a:prstGeom>
        </p:spPr>
        <p:txBody>
          <a:bodyPr/>
          <a:lstStyle>
            <a:lvl1pPr>
              <a:buClr>
                <a:srgbClr val="18453B"/>
              </a:buClr>
              <a:buFont typeface="Arial"/>
              <a:buChar char="•"/>
              <a:defRPr sz="2800" b="0" i="0">
                <a:solidFill>
                  <a:srgbClr val="595959"/>
                </a:solidFill>
                <a:latin typeface="Gotham Book"/>
                <a:cs typeface="Gotham Book"/>
              </a:defRPr>
            </a:lvl1pPr>
            <a:lvl2pPr>
              <a:buClr>
                <a:schemeClr val="tx1">
                  <a:lumMod val="75000"/>
                  <a:lumOff val="25000"/>
                </a:schemeClr>
              </a:buClr>
              <a:buSzPct val="85000"/>
              <a:buFont typeface="Arial"/>
              <a:buChar char="•"/>
              <a:defRPr sz="2400" b="0" i="0">
                <a:solidFill>
                  <a:srgbClr val="595959"/>
                </a:solidFill>
                <a:latin typeface="Gotham Book"/>
                <a:cs typeface="Gotham Book"/>
              </a:defRPr>
            </a:lvl2pPr>
            <a:lvl3pPr>
              <a:buClr>
                <a:schemeClr val="tx1">
                  <a:lumMod val="75000"/>
                  <a:lumOff val="25000"/>
                </a:schemeClr>
              </a:buClr>
              <a:defRPr sz="2000" b="0" i="0">
                <a:solidFill>
                  <a:schemeClr val="tx1">
                    <a:lumMod val="75000"/>
                    <a:lumOff val="25000"/>
                  </a:schemeClr>
                </a:solidFill>
                <a:latin typeface="Gotham Book"/>
                <a:cs typeface="Gotham Book"/>
              </a:defRPr>
            </a:lvl3pPr>
            <a:lvl4pPr>
              <a:defRPr b="0" i="0">
                <a:latin typeface="Gotham Book"/>
                <a:cs typeface="Gotham Book"/>
              </a:defRPr>
            </a:lvl4pPr>
            <a:lvl5pPr>
              <a:defRPr b="0" i="0">
                <a:latin typeface="Gotham Book"/>
                <a:cs typeface="Gotham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fld id="{FFF03B2F-DE58-1A4E-8550-370A4D90BC36}" type="datetime1">
              <a:rPr lang="en-US"/>
              <a:pPr/>
              <a:t>8/1/2013</a:t>
            </a:fld>
            <a:endParaRPr lang="en-US"/>
          </a:p>
        </p:txBody>
      </p:sp>
      <p:sp>
        <p:nvSpPr>
          <p:cNvPr id="5" name="Footer Placeholder 4"/>
          <p:cNvSpPr>
            <a:spLocks noGrp="1"/>
          </p:cNvSpPr>
          <p:nvPr>
            <p:ph type="ftr" sz="quarter" idx="11"/>
          </p:nvPr>
        </p:nvSpPr>
        <p:spPr/>
        <p:txBody>
          <a:bodyPr/>
          <a:lstStyle>
            <a:lvl1pPr>
              <a:defRPr b="0" i="0">
                <a:solidFill>
                  <a:schemeClr val="tx1">
                    <a:lumMod val="65000"/>
                    <a:lumOff val="35000"/>
                  </a:schemeClr>
                </a:solidFill>
                <a:latin typeface="Gotham Book"/>
                <a:cs typeface="Gotham Book"/>
              </a:defRPr>
            </a:lvl1pPr>
          </a:lstStyle>
          <a:p>
            <a:pPr>
              <a:defRPr/>
            </a:pPr>
            <a:r>
              <a:rPr lang="en-US"/>
              <a:t>Footer</a:t>
            </a:r>
          </a:p>
        </p:txBody>
      </p:sp>
      <p:sp>
        <p:nvSpPr>
          <p:cNvPr id="6" name="Slide Number Placeholder 5"/>
          <p:cNvSpPr>
            <a:spLocks noGrp="1"/>
          </p:cNvSpPr>
          <p:nvPr>
            <p:ph type="sldNum" sz="quarter" idx="12"/>
          </p:nvPr>
        </p:nvSpPr>
        <p:spPr/>
        <p:txBody>
          <a:bodyPr/>
          <a:lstStyle>
            <a:lvl1pPr>
              <a:defRPr/>
            </a:lvl1pPr>
          </a:lstStyle>
          <a:p>
            <a:fld id="{AF2D6CB6-5570-414D-8BAE-C14B555BBE3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03154"/>
            <a:ext cx="8229600" cy="875092"/>
          </a:xfrm>
          <a:prstGeom prst="rect">
            <a:avLst/>
          </a:prstGeom>
        </p:spPr>
        <p:txBody>
          <a:bodyPr>
            <a:normAutofit/>
          </a:bodyPr>
          <a:lstStyle>
            <a:lvl1pPr algn="l">
              <a:defRPr sz="3600" b="0" i="0" baseline="0">
                <a:solidFill>
                  <a:srgbClr val="18453B"/>
                </a:solidFill>
                <a:latin typeface="Gotham-Bold"/>
                <a:cs typeface="Gotham-Bold"/>
              </a:defRPr>
            </a:lvl1pPr>
          </a:lstStyle>
          <a:p>
            <a:r>
              <a:rPr lang="en-US" smtClean="0"/>
              <a:t>Click to edit Master title style</a:t>
            </a:r>
            <a:endParaRPr lang="en-US" dirty="0"/>
          </a:p>
        </p:txBody>
      </p:sp>
      <p:sp>
        <p:nvSpPr>
          <p:cNvPr id="3" name="Content Placeholder 2"/>
          <p:cNvSpPr>
            <a:spLocks noGrp="1"/>
          </p:cNvSpPr>
          <p:nvPr>
            <p:ph idx="1"/>
          </p:nvPr>
        </p:nvSpPr>
        <p:spPr>
          <a:xfrm>
            <a:off x="457200" y="2059668"/>
            <a:ext cx="3950704" cy="4296682"/>
          </a:xfrm>
          <a:prstGeom prst="rect">
            <a:avLst/>
          </a:prstGeom>
        </p:spPr>
        <p:txBody>
          <a:bodyPr/>
          <a:lstStyle>
            <a:lvl1pPr>
              <a:buClr>
                <a:schemeClr val="tx1">
                  <a:lumMod val="75000"/>
                  <a:lumOff val="25000"/>
                </a:schemeClr>
              </a:buClr>
              <a:buFont typeface="Arial"/>
              <a:buChar char="•"/>
              <a:defRPr sz="2800" b="0" i="0">
                <a:solidFill>
                  <a:schemeClr val="tx1">
                    <a:lumMod val="65000"/>
                    <a:lumOff val="35000"/>
                  </a:schemeClr>
                </a:solidFill>
                <a:latin typeface="Gotham Book"/>
                <a:cs typeface="Gotham Book"/>
              </a:defRPr>
            </a:lvl1pPr>
            <a:lvl2pPr>
              <a:buClr>
                <a:schemeClr val="tx1">
                  <a:lumMod val="75000"/>
                  <a:lumOff val="25000"/>
                </a:schemeClr>
              </a:buClr>
              <a:buSzPct val="85000"/>
              <a:buFont typeface="Arial"/>
              <a:buChar char="•"/>
              <a:defRPr sz="2400" b="0" i="0">
                <a:solidFill>
                  <a:schemeClr val="tx1">
                    <a:lumMod val="65000"/>
                    <a:lumOff val="35000"/>
                  </a:schemeClr>
                </a:solidFill>
                <a:latin typeface="Gotham Book"/>
                <a:cs typeface="Gotham Book"/>
              </a:defRPr>
            </a:lvl2pPr>
            <a:lvl3pPr>
              <a:buClr>
                <a:schemeClr val="tx1">
                  <a:lumMod val="75000"/>
                  <a:lumOff val="25000"/>
                </a:schemeClr>
              </a:buClr>
              <a:defRPr sz="2000" b="0" i="0">
                <a:solidFill>
                  <a:schemeClr val="tx1">
                    <a:lumMod val="75000"/>
                    <a:lumOff val="25000"/>
                  </a:schemeClr>
                </a:solidFill>
                <a:latin typeface="Gotham Book"/>
                <a:cs typeface="Gotham Book"/>
              </a:defRPr>
            </a:lvl3pPr>
            <a:lvl4pPr>
              <a:defRPr b="0" i="0">
                <a:latin typeface="Gotham Book"/>
                <a:cs typeface="Gotham Book"/>
              </a:defRPr>
            </a:lvl4pPr>
            <a:lvl5pPr>
              <a:defRPr b="0" i="0">
                <a:latin typeface="Gotham Book"/>
                <a:cs typeface="Gotham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Content Placeholder 2"/>
          <p:cNvSpPr>
            <a:spLocks noGrp="1"/>
          </p:cNvSpPr>
          <p:nvPr>
            <p:ph idx="13"/>
          </p:nvPr>
        </p:nvSpPr>
        <p:spPr>
          <a:xfrm>
            <a:off x="4736096" y="2059668"/>
            <a:ext cx="3950704" cy="4296682"/>
          </a:xfrm>
          <a:prstGeom prst="rect">
            <a:avLst/>
          </a:prstGeom>
        </p:spPr>
        <p:txBody>
          <a:bodyPr/>
          <a:lstStyle>
            <a:lvl1pPr>
              <a:buClr>
                <a:schemeClr val="tx1">
                  <a:lumMod val="75000"/>
                  <a:lumOff val="25000"/>
                </a:schemeClr>
              </a:buClr>
              <a:buFont typeface="Wingdings" charset="2"/>
              <a:buChar char="§"/>
              <a:defRPr sz="2800" b="0" i="0">
                <a:solidFill>
                  <a:schemeClr val="tx1">
                    <a:lumMod val="65000"/>
                    <a:lumOff val="35000"/>
                  </a:schemeClr>
                </a:solidFill>
                <a:latin typeface="Gotham Book"/>
                <a:cs typeface="Gotham Book"/>
              </a:defRPr>
            </a:lvl1pPr>
            <a:lvl2pPr>
              <a:buClr>
                <a:schemeClr val="tx1">
                  <a:lumMod val="75000"/>
                  <a:lumOff val="25000"/>
                </a:schemeClr>
              </a:buClr>
              <a:buFont typeface="Wingdings" charset="2"/>
              <a:buChar char="§"/>
              <a:defRPr sz="2400" b="0" i="0">
                <a:solidFill>
                  <a:schemeClr val="tx1">
                    <a:lumMod val="65000"/>
                    <a:lumOff val="35000"/>
                  </a:schemeClr>
                </a:solidFill>
                <a:latin typeface="Gotham Book"/>
                <a:cs typeface="Gotham Book"/>
              </a:defRPr>
            </a:lvl2pPr>
            <a:lvl3pPr>
              <a:buClr>
                <a:schemeClr val="tx1">
                  <a:lumMod val="75000"/>
                  <a:lumOff val="25000"/>
                </a:schemeClr>
              </a:buClr>
              <a:defRPr sz="2000" b="0" i="0">
                <a:solidFill>
                  <a:schemeClr val="tx1">
                    <a:lumMod val="75000"/>
                    <a:lumOff val="25000"/>
                  </a:schemeClr>
                </a:solidFill>
                <a:latin typeface="Gotham Book"/>
                <a:cs typeface="Gotham Book"/>
              </a:defRPr>
            </a:lvl3pPr>
            <a:lvl4pPr>
              <a:defRPr b="0" i="0">
                <a:latin typeface="Gotham Book"/>
                <a:cs typeface="Gotham Book"/>
              </a:defRPr>
            </a:lvl4pPr>
            <a:lvl5pPr>
              <a:defRPr b="0" i="0">
                <a:latin typeface="Gotham Book"/>
                <a:cs typeface="Gotham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3"/>
          <p:cNvSpPr>
            <a:spLocks noGrp="1"/>
          </p:cNvSpPr>
          <p:nvPr>
            <p:ph type="dt" sz="half" idx="14"/>
          </p:nvPr>
        </p:nvSpPr>
        <p:spPr/>
        <p:txBody>
          <a:bodyPr/>
          <a:lstStyle>
            <a:lvl1pPr>
              <a:defRPr/>
            </a:lvl1pPr>
          </a:lstStyle>
          <a:p>
            <a:fld id="{E6C0E9D3-53D2-E644-BADF-0195E7824F98}" type="datetime1">
              <a:rPr lang="en-US"/>
              <a:pPr/>
              <a:t>8/1/2013</a:t>
            </a:fld>
            <a:endParaRPr lang="en-US"/>
          </a:p>
        </p:txBody>
      </p:sp>
      <p:sp>
        <p:nvSpPr>
          <p:cNvPr id="6" name="Footer Placeholder 4"/>
          <p:cNvSpPr>
            <a:spLocks noGrp="1"/>
          </p:cNvSpPr>
          <p:nvPr>
            <p:ph type="ftr" sz="quarter" idx="15"/>
          </p:nvPr>
        </p:nvSpPr>
        <p:spPr/>
        <p:txBody>
          <a:bodyPr/>
          <a:lstStyle>
            <a:lvl1pPr>
              <a:defRPr b="0" i="0">
                <a:solidFill>
                  <a:schemeClr val="tx1">
                    <a:lumMod val="65000"/>
                    <a:lumOff val="35000"/>
                  </a:schemeClr>
                </a:solidFill>
                <a:latin typeface="Gotham Book"/>
                <a:cs typeface="Gotham Book"/>
              </a:defRPr>
            </a:lvl1pPr>
          </a:lstStyle>
          <a:p>
            <a:pPr>
              <a:defRPr/>
            </a:pPr>
            <a:r>
              <a:rPr lang="en-US"/>
              <a:t>Footer</a:t>
            </a:r>
          </a:p>
        </p:txBody>
      </p:sp>
      <p:sp>
        <p:nvSpPr>
          <p:cNvPr id="7" name="Slide Number Placeholder 5"/>
          <p:cNvSpPr>
            <a:spLocks noGrp="1"/>
          </p:cNvSpPr>
          <p:nvPr>
            <p:ph type="sldNum" sz="quarter" idx="16"/>
          </p:nvPr>
        </p:nvSpPr>
        <p:spPr/>
        <p:txBody>
          <a:bodyPr/>
          <a:lstStyle>
            <a:lvl1pPr>
              <a:defRPr/>
            </a:lvl1pPr>
          </a:lstStyle>
          <a:p>
            <a:fld id="{8CF78BEB-888A-554E-99FB-1AEDA75A5EA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09873"/>
            <a:ext cx="8229600" cy="821732"/>
          </a:xfrm>
          <a:prstGeom prst="rect">
            <a:avLst/>
          </a:prstGeom>
        </p:spPr>
        <p:txBody>
          <a:bodyPr>
            <a:normAutofit/>
          </a:bodyPr>
          <a:lstStyle>
            <a:lvl1pPr algn="l">
              <a:defRPr sz="3600" b="0" i="0">
                <a:solidFill>
                  <a:srgbClr val="18453B"/>
                </a:solidFill>
                <a:latin typeface="Gotham-Bold"/>
                <a:cs typeface="Gotham-Bold"/>
              </a:defRPr>
            </a:lvl1pPr>
          </a:lstStyle>
          <a:p>
            <a:r>
              <a:rPr lang="en-US" smtClean="0"/>
              <a:t>Click to edit Master title style</a:t>
            </a:r>
            <a:endParaRPr lang="en-US" dirty="0"/>
          </a:p>
        </p:txBody>
      </p:sp>
      <p:sp>
        <p:nvSpPr>
          <p:cNvPr id="3" name="Content Placeholder 2"/>
          <p:cNvSpPr>
            <a:spLocks noGrp="1"/>
          </p:cNvSpPr>
          <p:nvPr>
            <p:ph idx="1"/>
          </p:nvPr>
        </p:nvSpPr>
        <p:spPr>
          <a:xfrm>
            <a:off x="457200" y="2081011"/>
            <a:ext cx="8229600" cy="4024165"/>
          </a:xfrm>
          <a:prstGeom prst="rect">
            <a:avLst/>
          </a:prstGeom>
        </p:spPr>
        <p:txBody>
          <a:bodyPr wrap="square" numCol="1" anchor="t"/>
          <a:lstStyle>
            <a:lvl1pPr marL="0" indent="0" algn="l">
              <a:buClr>
                <a:schemeClr val="tx1">
                  <a:lumMod val="75000"/>
                  <a:lumOff val="25000"/>
                </a:schemeClr>
              </a:buClr>
              <a:buFontTx/>
              <a:buNone/>
              <a:defRPr sz="2400" b="0" i="0" baseline="0">
                <a:solidFill>
                  <a:schemeClr val="tx1">
                    <a:lumMod val="75000"/>
                    <a:lumOff val="25000"/>
                  </a:schemeClr>
                </a:solidFill>
                <a:latin typeface="Gotham Book"/>
                <a:cs typeface="Gotham Book"/>
              </a:defRPr>
            </a:lvl1pPr>
            <a:lvl2pPr marL="0" indent="0" algn="l">
              <a:buClr>
                <a:schemeClr val="tx1">
                  <a:lumMod val="75000"/>
                  <a:lumOff val="25000"/>
                </a:schemeClr>
              </a:buClr>
              <a:buFontTx/>
              <a:buNone/>
              <a:defRPr sz="2000" b="0" i="0">
                <a:solidFill>
                  <a:schemeClr val="tx1">
                    <a:lumMod val="75000"/>
                    <a:lumOff val="25000"/>
                  </a:schemeClr>
                </a:solidFill>
                <a:latin typeface="Gotham Book"/>
                <a:cs typeface="Gotham Book"/>
              </a:defRPr>
            </a:lvl2pPr>
            <a:lvl3pPr>
              <a:buClr>
                <a:schemeClr val="tx1">
                  <a:lumMod val="75000"/>
                  <a:lumOff val="25000"/>
                </a:schemeClr>
              </a:buClr>
              <a:defRPr sz="2000" b="0" i="0">
                <a:solidFill>
                  <a:schemeClr val="tx1">
                    <a:lumMod val="75000"/>
                    <a:lumOff val="25000"/>
                  </a:schemeClr>
                </a:solidFill>
                <a:latin typeface="Gotham Book"/>
                <a:cs typeface="Gotham Book"/>
              </a:defRPr>
            </a:lvl3pPr>
            <a:lvl4pPr>
              <a:defRPr b="0" i="0">
                <a:latin typeface="Gotham Book"/>
                <a:cs typeface="Gotham Book"/>
              </a:defRPr>
            </a:lvl4pPr>
            <a:lvl5pPr>
              <a:defRPr b="0" i="0">
                <a:latin typeface="Gotham Book"/>
                <a:cs typeface="Gotham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fld id="{98A49AA3-E5EC-804E-A4B5-16C89458401B}" type="datetime1">
              <a:rPr lang="en-US"/>
              <a:pPr/>
              <a:t>8/1/2013</a:t>
            </a:fld>
            <a:endParaRPr lang="en-US"/>
          </a:p>
        </p:txBody>
      </p:sp>
      <p:sp>
        <p:nvSpPr>
          <p:cNvPr id="5" name="Footer Placeholder 4"/>
          <p:cNvSpPr>
            <a:spLocks noGrp="1"/>
          </p:cNvSpPr>
          <p:nvPr>
            <p:ph type="ftr" sz="quarter" idx="11"/>
          </p:nvPr>
        </p:nvSpPr>
        <p:spPr/>
        <p:txBody>
          <a:bodyPr/>
          <a:lstStyle>
            <a:lvl1pPr>
              <a:defRPr b="0" i="0">
                <a:solidFill>
                  <a:schemeClr val="tx1">
                    <a:lumMod val="65000"/>
                    <a:lumOff val="35000"/>
                  </a:schemeClr>
                </a:solidFill>
                <a:latin typeface="Gotham Book"/>
                <a:cs typeface="Gotham Book"/>
              </a:defRPr>
            </a:lvl1pPr>
          </a:lstStyle>
          <a:p>
            <a:pPr>
              <a:defRPr/>
            </a:pPr>
            <a:r>
              <a:rPr lang="en-US"/>
              <a:t>Footer</a:t>
            </a:r>
          </a:p>
        </p:txBody>
      </p:sp>
      <p:sp>
        <p:nvSpPr>
          <p:cNvPr id="6" name="Slide Number Placeholder 5"/>
          <p:cNvSpPr>
            <a:spLocks noGrp="1"/>
          </p:cNvSpPr>
          <p:nvPr>
            <p:ph type="sldNum" sz="quarter" idx="12"/>
          </p:nvPr>
        </p:nvSpPr>
        <p:spPr/>
        <p:txBody>
          <a:bodyPr/>
          <a:lstStyle>
            <a:lvl1pPr>
              <a:defRPr/>
            </a:lvl1pPr>
          </a:lstStyle>
          <a:p>
            <a:fld id="{9DAFD56E-34E5-A44A-B889-FACE0C8A6A2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75091"/>
            <a:ext cx="8229600" cy="725109"/>
          </a:xfrm>
          <a:prstGeom prst="rect">
            <a:avLst/>
          </a:prstGeom>
        </p:spPr>
        <p:txBody>
          <a:bodyPr>
            <a:normAutofit/>
          </a:bodyPr>
          <a:lstStyle>
            <a:lvl1pPr algn="l">
              <a:defRPr sz="3600" b="0" i="0">
                <a:solidFill>
                  <a:srgbClr val="18453B"/>
                </a:solidFill>
                <a:latin typeface="Gotham-Bold"/>
                <a:cs typeface="Gotham-Bold"/>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74905"/>
            <a:ext cx="8229600" cy="4419600"/>
          </a:xfrm>
          <a:prstGeom prst="rect">
            <a:avLst/>
          </a:prstGeom>
        </p:spPr>
        <p:txBody>
          <a:bodyPr wrap="square" numCol="1" anchor="t"/>
          <a:lstStyle>
            <a:lvl1pPr marL="457200" indent="-457200" algn="l">
              <a:buClr>
                <a:schemeClr val="tx1">
                  <a:lumMod val="75000"/>
                  <a:lumOff val="25000"/>
                </a:schemeClr>
              </a:buClr>
              <a:buFont typeface="+mj-lt"/>
              <a:buAutoNum type="arabicPeriod"/>
              <a:defRPr sz="2400" b="0" i="0" baseline="0">
                <a:solidFill>
                  <a:schemeClr val="tx1">
                    <a:lumMod val="75000"/>
                    <a:lumOff val="25000"/>
                  </a:schemeClr>
                </a:solidFill>
                <a:latin typeface="Gotham Book"/>
                <a:cs typeface="Gotham Book"/>
              </a:defRPr>
            </a:lvl1pPr>
            <a:lvl2pPr marL="457200" indent="182880" algn="l">
              <a:buClr>
                <a:schemeClr val="tx1">
                  <a:lumMod val="75000"/>
                  <a:lumOff val="25000"/>
                </a:schemeClr>
              </a:buClr>
              <a:buSzPct val="85000"/>
              <a:buFont typeface="Arial"/>
              <a:buChar char="•"/>
              <a:defRPr sz="2000" b="0" i="0">
                <a:solidFill>
                  <a:schemeClr val="tx1">
                    <a:lumMod val="75000"/>
                    <a:lumOff val="25000"/>
                  </a:schemeClr>
                </a:solidFill>
                <a:latin typeface="Gotham Book"/>
                <a:cs typeface="Gotham Book"/>
              </a:defRPr>
            </a:lvl2pPr>
            <a:lvl3pPr>
              <a:buClr>
                <a:schemeClr val="tx1">
                  <a:lumMod val="75000"/>
                  <a:lumOff val="25000"/>
                </a:schemeClr>
              </a:buClr>
              <a:defRPr sz="2000" b="0" i="0">
                <a:solidFill>
                  <a:schemeClr val="tx1">
                    <a:lumMod val="75000"/>
                    <a:lumOff val="25000"/>
                  </a:schemeClr>
                </a:solidFill>
                <a:latin typeface="Gotham Book"/>
                <a:cs typeface="Gotham Book"/>
              </a:defRPr>
            </a:lvl3pPr>
            <a:lvl4pPr>
              <a:defRPr b="0" i="0">
                <a:latin typeface="Gotham Book"/>
                <a:cs typeface="Gotham Book"/>
              </a:defRPr>
            </a:lvl4pPr>
            <a:lvl5pPr>
              <a:defRPr b="0" i="0">
                <a:latin typeface="Gotham Book"/>
                <a:cs typeface="Gotham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fld id="{AB087B3D-FD38-FD47-8458-B7F2551E42E6}" type="datetime1">
              <a:rPr lang="en-US"/>
              <a:pPr/>
              <a:t>8/1/2013</a:t>
            </a:fld>
            <a:endParaRPr lang="en-US"/>
          </a:p>
        </p:txBody>
      </p:sp>
      <p:sp>
        <p:nvSpPr>
          <p:cNvPr id="5" name="Footer Placeholder 4"/>
          <p:cNvSpPr>
            <a:spLocks noGrp="1"/>
          </p:cNvSpPr>
          <p:nvPr>
            <p:ph type="ftr" sz="quarter" idx="11"/>
          </p:nvPr>
        </p:nvSpPr>
        <p:spPr/>
        <p:txBody>
          <a:bodyPr/>
          <a:lstStyle>
            <a:lvl1pPr>
              <a:defRPr b="0" i="0">
                <a:solidFill>
                  <a:schemeClr val="tx1">
                    <a:lumMod val="65000"/>
                    <a:lumOff val="35000"/>
                  </a:schemeClr>
                </a:solidFill>
                <a:latin typeface="Gotham Book"/>
                <a:cs typeface="Gotham Book"/>
              </a:defRPr>
            </a:lvl1pPr>
          </a:lstStyle>
          <a:p>
            <a:pPr>
              <a:defRPr/>
            </a:pPr>
            <a:r>
              <a:rPr lang="en-US"/>
              <a:t>Footer</a:t>
            </a:r>
          </a:p>
        </p:txBody>
      </p:sp>
      <p:sp>
        <p:nvSpPr>
          <p:cNvPr id="6" name="Slide Number Placeholder 5"/>
          <p:cNvSpPr>
            <a:spLocks noGrp="1"/>
          </p:cNvSpPr>
          <p:nvPr>
            <p:ph type="sldNum" sz="quarter" idx="12"/>
          </p:nvPr>
        </p:nvSpPr>
        <p:spPr/>
        <p:txBody>
          <a:bodyPr/>
          <a:lstStyle>
            <a:lvl1pPr>
              <a:defRPr/>
            </a:lvl1pPr>
          </a:lstStyle>
          <a:p>
            <a:fld id="{AD128B0A-8187-0A4F-811D-7FC27EF5FA4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595959"/>
                </a:solidFill>
                <a:latin typeface="Gotham Book" pitchFamily="49" charset="0"/>
              </a:defRPr>
            </a:lvl1pPr>
          </a:lstStyle>
          <a:p>
            <a:fld id="{85D62B52-08EC-984B-8631-FB0DCEC37795}" type="datetime1">
              <a:rPr lang="en-US"/>
              <a:pPr/>
              <a:t>8/1/2013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lumMod val="65000"/>
                    <a:lumOff val="35000"/>
                  </a:schemeClr>
                </a:solidFill>
                <a:latin typeface="Gotham Book"/>
                <a:ea typeface="+mn-ea"/>
                <a:cs typeface="+mn-cs"/>
              </a:defRPr>
            </a:lvl1pPr>
          </a:lstStyle>
          <a:p>
            <a:pPr>
              <a:defRPr/>
            </a:pPr>
            <a:r>
              <a:rPr lang="en-US"/>
              <a:t>Footer</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595959"/>
                </a:solidFill>
                <a:latin typeface="Gotham Book" pitchFamily="49" charset="0"/>
              </a:defRPr>
            </a:lvl1pPr>
          </a:lstStyle>
          <a:p>
            <a:fld id="{42E2B193-2930-D941-93D3-CD621165B607}" type="slidenum">
              <a:rPr lang="en-US"/>
              <a:pPr/>
              <a:t>‹#›</a:t>
            </a:fld>
            <a:endParaRPr lang="en-US"/>
          </a:p>
        </p:txBody>
      </p:sp>
      <p:pic>
        <p:nvPicPr>
          <p:cNvPr id="1029" name="Picture 10" descr="MSU thinner spear_green RGB.jpg"/>
          <p:cNvPicPr>
            <a:picLocks noChangeAspect="1"/>
          </p:cNvPicPr>
          <p:nvPr/>
        </p:nvPicPr>
        <p:blipFill>
          <a:blip r:embed="rId7"/>
          <a:srcRect/>
          <a:stretch>
            <a:fillRect/>
          </a:stretch>
        </p:blipFill>
        <p:spPr bwMode="auto">
          <a:xfrm>
            <a:off x="457200" y="6253163"/>
            <a:ext cx="8229600" cy="103187"/>
          </a:xfrm>
          <a:prstGeom prst="rect">
            <a:avLst/>
          </a:prstGeom>
          <a:noFill/>
          <a:ln w="9525">
            <a:noFill/>
            <a:miter lim="800000"/>
            <a:headEnd/>
            <a:tailEnd/>
          </a:ln>
        </p:spPr>
      </p:pic>
      <p:pic>
        <p:nvPicPr>
          <p:cNvPr id="1030" name="Picture 11" descr="PP banner wordmark.jpg"/>
          <p:cNvPicPr>
            <a:picLocks noChangeAspect="1"/>
          </p:cNvPicPr>
          <p:nvPr/>
        </p:nvPicPr>
        <p:blipFill>
          <a:blip r:embed="rId8"/>
          <a:srcRect/>
          <a:stretch>
            <a:fillRect/>
          </a:stretch>
        </p:blipFill>
        <p:spPr bwMode="auto">
          <a:xfrm>
            <a:off x="3175" y="0"/>
            <a:ext cx="9140825" cy="669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txStyles>
    <p:titleStyle>
      <a:lvl1pPr algn="ctr" defTabSz="457200" rtl="0" fontAlgn="base">
        <a:spcBef>
          <a:spcPct val="0"/>
        </a:spcBef>
        <a:spcAft>
          <a:spcPct val="0"/>
        </a:spcAft>
        <a:defRPr sz="4400" kern="1200">
          <a:solidFill>
            <a:schemeClr val="tx1"/>
          </a:solidFill>
          <a:latin typeface="Gotham Book"/>
          <a:ea typeface="ＭＳ Ｐゴシック" charset="-128"/>
          <a:cs typeface="ＭＳ Ｐゴシック" charset="-128"/>
        </a:defRPr>
      </a:lvl1pPr>
      <a:lvl2pPr algn="ctr" defTabSz="457200" rtl="0" fontAlgn="base">
        <a:spcBef>
          <a:spcPct val="0"/>
        </a:spcBef>
        <a:spcAft>
          <a:spcPct val="0"/>
        </a:spcAft>
        <a:defRPr sz="4400">
          <a:solidFill>
            <a:schemeClr val="tx1"/>
          </a:solidFill>
          <a:latin typeface="Gotham Book" charset="0"/>
          <a:ea typeface="ＭＳ Ｐゴシック" charset="-128"/>
          <a:cs typeface="ＭＳ Ｐゴシック" charset="-128"/>
        </a:defRPr>
      </a:lvl2pPr>
      <a:lvl3pPr algn="ctr" defTabSz="457200" rtl="0" fontAlgn="base">
        <a:spcBef>
          <a:spcPct val="0"/>
        </a:spcBef>
        <a:spcAft>
          <a:spcPct val="0"/>
        </a:spcAft>
        <a:defRPr sz="4400">
          <a:solidFill>
            <a:schemeClr val="tx1"/>
          </a:solidFill>
          <a:latin typeface="Gotham Book" charset="0"/>
          <a:ea typeface="ＭＳ Ｐゴシック" charset="-128"/>
          <a:cs typeface="ＭＳ Ｐゴシック" charset="-128"/>
        </a:defRPr>
      </a:lvl3pPr>
      <a:lvl4pPr algn="ctr" defTabSz="457200" rtl="0" fontAlgn="base">
        <a:spcBef>
          <a:spcPct val="0"/>
        </a:spcBef>
        <a:spcAft>
          <a:spcPct val="0"/>
        </a:spcAft>
        <a:defRPr sz="4400">
          <a:solidFill>
            <a:schemeClr val="tx1"/>
          </a:solidFill>
          <a:latin typeface="Gotham Book" charset="0"/>
          <a:ea typeface="ＭＳ Ｐゴシック" charset="-128"/>
          <a:cs typeface="ＭＳ Ｐゴシック" charset="-128"/>
        </a:defRPr>
      </a:lvl4pPr>
      <a:lvl5pPr algn="ctr" defTabSz="457200" rtl="0" fontAlgn="base">
        <a:spcBef>
          <a:spcPct val="0"/>
        </a:spcBef>
        <a:spcAft>
          <a:spcPct val="0"/>
        </a:spcAft>
        <a:defRPr sz="4400">
          <a:solidFill>
            <a:schemeClr val="tx1"/>
          </a:solidFill>
          <a:latin typeface="Gotham Book" charset="0"/>
          <a:ea typeface="ＭＳ Ｐゴシック" charset="-128"/>
          <a:cs typeface="ＭＳ Ｐゴシック" charset="-128"/>
        </a:defRPr>
      </a:lvl5pPr>
      <a:lvl6pPr marL="457200" algn="ctr" defTabSz="457200" rtl="0" eaLnBrk="1" fontAlgn="base" hangingPunct="1">
        <a:spcBef>
          <a:spcPct val="0"/>
        </a:spcBef>
        <a:spcAft>
          <a:spcPct val="0"/>
        </a:spcAft>
        <a:defRPr sz="4400">
          <a:solidFill>
            <a:schemeClr val="tx1"/>
          </a:solidFill>
          <a:latin typeface="Gotham Book" charset="0"/>
          <a:ea typeface="ＭＳ Ｐゴシック" charset="-128"/>
          <a:cs typeface="ＭＳ Ｐゴシック" charset="-128"/>
        </a:defRPr>
      </a:lvl6pPr>
      <a:lvl7pPr marL="914400" algn="ctr" defTabSz="457200" rtl="0" eaLnBrk="1" fontAlgn="base" hangingPunct="1">
        <a:spcBef>
          <a:spcPct val="0"/>
        </a:spcBef>
        <a:spcAft>
          <a:spcPct val="0"/>
        </a:spcAft>
        <a:defRPr sz="4400">
          <a:solidFill>
            <a:schemeClr val="tx1"/>
          </a:solidFill>
          <a:latin typeface="Gotham Book" charset="0"/>
          <a:ea typeface="ＭＳ Ｐゴシック" charset="-128"/>
          <a:cs typeface="ＭＳ Ｐゴシック" charset="-128"/>
        </a:defRPr>
      </a:lvl7pPr>
      <a:lvl8pPr marL="1371600" algn="ctr" defTabSz="457200" rtl="0" eaLnBrk="1" fontAlgn="base" hangingPunct="1">
        <a:spcBef>
          <a:spcPct val="0"/>
        </a:spcBef>
        <a:spcAft>
          <a:spcPct val="0"/>
        </a:spcAft>
        <a:defRPr sz="4400">
          <a:solidFill>
            <a:schemeClr val="tx1"/>
          </a:solidFill>
          <a:latin typeface="Gotham Book" charset="0"/>
          <a:ea typeface="ＭＳ Ｐゴシック" charset="-128"/>
          <a:cs typeface="ＭＳ Ｐゴシック" charset="-128"/>
        </a:defRPr>
      </a:lvl8pPr>
      <a:lvl9pPr marL="1828800" algn="ctr" defTabSz="457200" rtl="0" eaLnBrk="1" fontAlgn="base" hangingPunct="1">
        <a:spcBef>
          <a:spcPct val="0"/>
        </a:spcBef>
        <a:spcAft>
          <a:spcPct val="0"/>
        </a:spcAft>
        <a:defRPr sz="4400">
          <a:solidFill>
            <a:schemeClr val="tx1"/>
          </a:solidFill>
          <a:latin typeface="Gotham Book" charset="0"/>
          <a:ea typeface="ＭＳ Ｐゴシック" charset="-128"/>
          <a:cs typeface="ＭＳ Ｐゴシック" charset="-128"/>
        </a:defRPr>
      </a:lvl9pPr>
    </p:titleStyle>
    <p:bodyStyle>
      <a:lvl1pPr marL="342900" indent="-342900" algn="l" defTabSz="457200" rtl="0" fontAlgn="base">
        <a:spcBef>
          <a:spcPct val="20000"/>
        </a:spcBef>
        <a:spcAft>
          <a:spcPct val="0"/>
        </a:spcAft>
        <a:buFont typeface="Arial" pitchFamily="-112" charset="0"/>
        <a:buChar char="•"/>
        <a:defRPr sz="3200" kern="1200">
          <a:solidFill>
            <a:schemeClr val="tx1"/>
          </a:solidFill>
          <a:latin typeface="Gotham Book"/>
          <a:ea typeface="ＭＳ Ｐゴシック" charset="-128"/>
          <a:cs typeface="ＭＳ Ｐゴシック" charset="-128"/>
        </a:defRPr>
      </a:lvl1pPr>
      <a:lvl2pPr marL="742950" indent="-285750" algn="l" defTabSz="457200" rtl="0" fontAlgn="base">
        <a:spcBef>
          <a:spcPct val="20000"/>
        </a:spcBef>
        <a:spcAft>
          <a:spcPct val="0"/>
        </a:spcAft>
        <a:buFont typeface="Arial" pitchFamily="-112" charset="0"/>
        <a:buChar char="–"/>
        <a:defRPr sz="2800" kern="1200">
          <a:solidFill>
            <a:schemeClr val="tx1"/>
          </a:solidFill>
          <a:latin typeface="Gotham Book"/>
          <a:ea typeface="ＭＳ Ｐゴシック" charset="-128"/>
          <a:cs typeface="+mn-cs"/>
        </a:defRPr>
      </a:lvl2pPr>
      <a:lvl3pPr marL="1143000" indent="-228600" algn="l" defTabSz="457200" rtl="0" fontAlgn="base">
        <a:spcBef>
          <a:spcPct val="20000"/>
        </a:spcBef>
        <a:spcAft>
          <a:spcPct val="0"/>
        </a:spcAft>
        <a:buFont typeface="Arial" pitchFamily="-112" charset="0"/>
        <a:buChar char="•"/>
        <a:defRPr sz="2400" kern="1200">
          <a:solidFill>
            <a:schemeClr val="tx1"/>
          </a:solidFill>
          <a:latin typeface="Gotham Book"/>
          <a:ea typeface="ＭＳ Ｐゴシック" charset="-128"/>
          <a:cs typeface="+mn-cs"/>
        </a:defRPr>
      </a:lvl3pPr>
      <a:lvl4pPr marL="1600200" indent="-228600" algn="l" defTabSz="457200" rtl="0" fontAlgn="base">
        <a:spcBef>
          <a:spcPct val="20000"/>
        </a:spcBef>
        <a:spcAft>
          <a:spcPct val="0"/>
        </a:spcAft>
        <a:buFont typeface="Arial" pitchFamily="-112" charset="0"/>
        <a:buChar char="–"/>
        <a:defRPr sz="2000" kern="1200">
          <a:solidFill>
            <a:schemeClr val="tx1"/>
          </a:solidFill>
          <a:latin typeface="Gotham Book"/>
          <a:ea typeface="ＭＳ Ｐゴシック" charset="-128"/>
          <a:cs typeface="+mn-cs"/>
        </a:defRPr>
      </a:lvl4pPr>
      <a:lvl5pPr marL="2057400" indent="-228600" algn="l" defTabSz="457200" rtl="0" fontAlgn="base">
        <a:spcBef>
          <a:spcPct val="20000"/>
        </a:spcBef>
        <a:spcAft>
          <a:spcPct val="0"/>
        </a:spcAft>
        <a:buFont typeface="Arial" pitchFamily="-112" charset="0"/>
        <a:buChar char="»"/>
        <a:defRPr sz="2000" kern="1200">
          <a:solidFill>
            <a:schemeClr val="tx1"/>
          </a:solidFill>
          <a:latin typeface="Gotham Book"/>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tephenramsay.us/text/2010/10/08/care-of-the-sou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Digital Text Services @ MSUL</a:t>
            </a:r>
            <a:endParaRPr lang="en-US" dirty="0"/>
          </a:p>
        </p:txBody>
      </p:sp>
      <p:sp>
        <p:nvSpPr>
          <p:cNvPr id="3" name="Content Placeholder 2"/>
          <p:cNvSpPr>
            <a:spLocks noGrp="1"/>
          </p:cNvSpPr>
          <p:nvPr>
            <p:ph idx="1"/>
          </p:nvPr>
        </p:nvSpPr>
        <p:spPr/>
        <p:txBody>
          <a:bodyPr/>
          <a:lstStyle/>
          <a:p>
            <a:pPr algn="ctr">
              <a:buNone/>
            </a:pPr>
            <a:r>
              <a:rPr lang="en-US" dirty="0" smtClean="0"/>
              <a:t>Mid-Michigan Digital Practitioners Meeting</a:t>
            </a:r>
          </a:p>
          <a:p>
            <a:pPr algn="ctr">
              <a:buNone/>
            </a:pPr>
            <a:endParaRPr lang="en-US" dirty="0" smtClean="0"/>
          </a:p>
          <a:p>
            <a:pPr algn="ctr">
              <a:buNone/>
            </a:pPr>
            <a:r>
              <a:rPr lang="en-US" dirty="0" smtClean="0"/>
              <a:t>August 2, 2013</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5086"/>
            <a:ext cx="8229600" cy="1042902"/>
          </a:xfrm>
        </p:spPr>
        <p:txBody>
          <a:bodyPr>
            <a:normAutofit fontScale="90000"/>
          </a:bodyPr>
          <a:lstStyle/>
          <a:p>
            <a:r>
              <a:rPr lang="en-US" b="1" dirty="0" smtClean="0"/>
              <a:t>Other library models </a:t>
            </a:r>
            <a:br>
              <a:rPr lang="en-US" b="1" dirty="0" smtClean="0"/>
            </a:br>
            <a:r>
              <a:rPr lang="en-US" b="1" dirty="0" smtClean="0"/>
              <a:t>Collaboration/Engagement with Faculty</a:t>
            </a:r>
            <a:r>
              <a:rPr lang="en-US" dirty="0" smtClean="0"/>
              <a:t>:</a:t>
            </a:r>
            <a:br>
              <a:rPr lang="en-US" dirty="0" smtClean="0"/>
            </a:br>
            <a:endParaRPr lang="en-US" dirty="0"/>
          </a:p>
        </p:txBody>
      </p:sp>
      <p:sp>
        <p:nvSpPr>
          <p:cNvPr id="3" name="Content Placeholder 2"/>
          <p:cNvSpPr>
            <a:spLocks noGrp="1"/>
          </p:cNvSpPr>
          <p:nvPr>
            <p:ph idx="1"/>
          </p:nvPr>
        </p:nvSpPr>
        <p:spPr>
          <a:xfrm>
            <a:off x="457200" y="2019348"/>
            <a:ext cx="8229600" cy="4066495"/>
          </a:xfrm>
        </p:spPr>
        <p:txBody>
          <a:bodyPr/>
          <a:lstStyle/>
          <a:p>
            <a:r>
              <a:rPr lang="en-US" sz="2400" dirty="0" smtClean="0"/>
              <a:t>“</a:t>
            </a:r>
            <a:r>
              <a:rPr lang="en-US" sz="2400" i="1" dirty="0" smtClean="0"/>
              <a:t>Of all scholarly pursuits, Digital Humanities most clearly represents the spirit that animated the ancient foundations at Alexandria, Pergamum, and Memphis, the great monastic libraries of the Middle Ages, and even the first research libraries of the German Enlightenment. It is obsessed with varieties of representation, the organization of knowledge, the technology of communication and dissemination, and the production of the useful tools for scholarly inquiry</a:t>
            </a:r>
            <a:r>
              <a:rPr lang="en-US" sz="2400" dirty="0" smtClean="0"/>
              <a:t>.”</a:t>
            </a:r>
          </a:p>
          <a:p>
            <a:pPr>
              <a:buNone/>
            </a:pPr>
            <a:r>
              <a:rPr lang="en-US" sz="2400" dirty="0" smtClean="0"/>
              <a:t>	</a:t>
            </a:r>
            <a:r>
              <a:rPr lang="en-US" sz="1600" dirty="0" smtClean="0"/>
              <a:t>Ramsay, S. (2010, October 8). Care of the Soul. Lecture conducted from Emory University. Retrieved from </a:t>
            </a:r>
            <a:r>
              <a:rPr lang="en-US" sz="1600" u="sng" dirty="0" smtClean="0">
                <a:hlinkClick r:id="rId2"/>
              </a:rPr>
              <a:t>http://stephenramsay.us/text/2010/10/08/care-of-the-soul/</a:t>
            </a:r>
            <a:r>
              <a:rPr lang="en-US" sz="1600" dirty="0" smtClean="0"/>
              <a:t> </a:t>
            </a:r>
          </a:p>
          <a:p>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5044" y="1098690"/>
            <a:ext cx="7821156" cy="4676997"/>
          </a:xfrm>
        </p:spPr>
        <p:txBody>
          <a:bodyPr>
            <a:noAutofit/>
          </a:bodyPr>
          <a:lstStyle/>
          <a:p>
            <a:r>
              <a:rPr lang="en-US" dirty="0" smtClean="0"/>
              <a:t>“</a:t>
            </a:r>
            <a:r>
              <a:rPr lang="en-US" i="1" dirty="0" smtClean="0"/>
              <a:t>New models for librarian-scholar collaboration include much more librarian engagement with the entire research process than ever before. From grant-seeking, project planning, data collection and organization, and metadata creation, to data analysis and visualization, content dissemination, and long-term archiving, libraries have significant roles to play in developing and sustaining effective practices in digital scholarship.”</a:t>
            </a:r>
            <a:endParaRPr lang="en-US" dirty="0" smtClean="0"/>
          </a:p>
          <a:p>
            <a:endParaRPr lang="en-US" dirty="0" smtClean="0"/>
          </a:p>
          <a:p>
            <a:r>
              <a:rPr lang="en-US" sz="1600" dirty="0" err="1" smtClean="0"/>
              <a:t>Vinopal</a:t>
            </a:r>
            <a:r>
              <a:rPr lang="en-US" sz="1600" dirty="0" smtClean="0"/>
              <a:t>, J, McCormick, M. (2013). Supporting Digital Scholarship in Research Libraries: Scalability and Sustainability. Journal of Library Administration, 53:1, 37-42 </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odri171\Desktop\RDMG.png"/>
          <p:cNvPicPr/>
          <p:nvPr/>
        </p:nvPicPr>
        <p:blipFill>
          <a:blip r:embed="rId2">
            <a:extLst>
              <a:ext uri="{28A0092B-C50C-407E-A947-70E740481C1C}">
                <a14:useLocalDpi xmlns:a14="http://schemas.microsoft.com/office/drawing/2010/main" val="0"/>
              </a:ext>
            </a:extLst>
          </a:blip>
          <a:srcRect/>
          <a:stretch>
            <a:fillRect/>
          </a:stretch>
        </p:blipFill>
        <p:spPr bwMode="auto">
          <a:xfrm>
            <a:off x="2362200" y="404328"/>
            <a:ext cx="4993131" cy="586629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1285" y="215072"/>
            <a:ext cx="5873219" cy="5973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419"/>
            <a:ext cx="8229600" cy="4066495"/>
          </a:xfrm>
        </p:spPr>
        <p:txBody>
          <a:bodyPr/>
          <a:lstStyle/>
          <a:p>
            <a:pPr lvl="0">
              <a:buNone/>
            </a:pPr>
            <a:r>
              <a:rPr lang="en-US" sz="2000" dirty="0" smtClean="0"/>
              <a:t>1.  Building digital collections as scholarly or teaching resources,</a:t>
            </a:r>
          </a:p>
          <a:p>
            <a:pPr lvl="0">
              <a:buNone/>
            </a:pPr>
            <a:r>
              <a:rPr lang="en-US" sz="2000" dirty="0" smtClean="0"/>
              <a:t>2.  Creating tools for authoring, building digital collections, analyzing collections, data or research processes, managing the research process,</a:t>
            </a:r>
          </a:p>
          <a:p>
            <a:pPr lvl="0">
              <a:buNone/>
            </a:pPr>
            <a:r>
              <a:rPr lang="en-US" sz="2000" dirty="0" smtClean="0"/>
              <a:t>3.  The use of digital collections and analytical tools to generate new intellectual products,</a:t>
            </a:r>
          </a:p>
          <a:p>
            <a:pPr lvl="0">
              <a:buNone/>
            </a:pPr>
            <a:r>
              <a:rPr lang="en-US" sz="2000" dirty="0" smtClean="0"/>
              <a:t>4.  Offering digital humanities training,</a:t>
            </a:r>
          </a:p>
          <a:p>
            <a:pPr lvl="0">
              <a:buNone/>
            </a:pPr>
            <a:r>
              <a:rPr lang="en-US" sz="2000" dirty="0" smtClean="0"/>
              <a:t>5.  Offering lectures, programs, conferences or seminars on digital humanities topics,</a:t>
            </a:r>
          </a:p>
          <a:p>
            <a:pPr lvl="0">
              <a:buNone/>
            </a:pPr>
            <a:r>
              <a:rPr lang="en-US" sz="2000" dirty="0" smtClean="0"/>
              <a:t>6.  Conducting research in humanities and humanities computing (digital scholarship),</a:t>
            </a:r>
          </a:p>
          <a:p>
            <a:pPr lvl="0">
              <a:buNone/>
            </a:pPr>
            <a:r>
              <a:rPr lang="en-US" sz="2000" dirty="0" smtClean="0"/>
              <a:t>7.  Creating a zone of experimentation and innovation for humanists,</a:t>
            </a:r>
          </a:p>
          <a:p>
            <a:pPr lvl="0">
              <a:buNone/>
            </a:pPr>
            <a:r>
              <a:rPr lang="en-US" sz="2000" dirty="0" smtClean="0"/>
              <a:t>8.  Serving as an information portal for various humanities disciplines,</a:t>
            </a:r>
          </a:p>
          <a:p>
            <a:pPr lvl="0">
              <a:buNone/>
            </a:pPr>
            <a:r>
              <a:rPr lang="en-US" sz="2000" dirty="0" smtClean="0"/>
              <a:t>9.  Serving as a repository for humanities-based digital collections, and</a:t>
            </a:r>
          </a:p>
          <a:p>
            <a:pPr>
              <a:buNone/>
            </a:pPr>
            <a:r>
              <a:rPr lang="en-US" sz="2000" dirty="0" smtClean="0"/>
              <a:t>10. Providing technology solutions to departments in the humanities and social sciences.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2393" y="1959063"/>
            <a:ext cx="8229600" cy="480233"/>
          </a:xfrm>
        </p:spPr>
        <p:txBody>
          <a:bodyPr>
            <a:noAutofit/>
          </a:bodyPr>
          <a:lstStyle/>
          <a:p>
            <a:pPr algn="ctr"/>
            <a:r>
              <a:rPr lang="en-US" sz="4400" dirty="0" smtClean="0"/>
              <a:t>Thank You.</a:t>
            </a:r>
            <a:endParaRPr lang="en-US" sz="4400" dirty="0"/>
          </a:p>
        </p:txBody>
      </p:sp>
      <p:pic>
        <p:nvPicPr>
          <p:cNvPr id="5" name="Picture 4" descr="images-2.jpg"/>
          <p:cNvPicPr>
            <a:picLocks noChangeAspect="1"/>
          </p:cNvPicPr>
          <p:nvPr/>
        </p:nvPicPr>
        <p:blipFill>
          <a:blip r:embed="rId2"/>
          <a:stretch>
            <a:fillRect/>
          </a:stretch>
        </p:blipFill>
        <p:spPr>
          <a:xfrm>
            <a:off x="3870276" y="2946802"/>
            <a:ext cx="1130300" cy="1143000"/>
          </a:xfrm>
          <a:prstGeom prst="rect">
            <a:avLst/>
          </a:prstGeom>
        </p:spPr>
      </p:pic>
    </p:spTree>
  </p:cSld>
  <p:clrMapOvr>
    <a:masterClrMapping/>
  </p:clrMapOvr>
</p:sld>
</file>

<file path=ppt/theme/theme1.xml><?xml version="1.0" encoding="utf-8"?>
<a:theme xmlns:a="http://schemas.openxmlformats.org/drawingml/2006/main" name="Power_Point_Wordm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Power_Point_Wordmark.pot</Template>
  <TotalTime>20</TotalTime>
  <Words>326</Words>
  <Application>Microsoft Office PowerPoint</Application>
  <PresentationFormat>On-screen Show (4:3)</PresentationFormat>
  <Paragraphs>21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Power_Point_Wordmark</vt:lpstr>
      <vt:lpstr>Digital Text Services @ MSUL</vt:lpstr>
      <vt:lpstr>Other library models  Collaboration/Engagement with Faculty: </vt:lpstr>
      <vt:lpstr>PowerPoint Presentation</vt:lpstr>
      <vt:lpstr>PowerPoint Presentation</vt:lpstr>
      <vt:lpstr>PowerPoint Presentation</vt:lpstr>
      <vt:lpstr>PowerPoint Presentation</vt:lpstr>
      <vt:lpstr>Thank You.</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Text Services @ MSUL</dc:title>
  <dc:creator>Museum MSU</dc:creator>
  <cp:lastModifiedBy>rodri171</cp:lastModifiedBy>
  <cp:revision>6</cp:revision>
  <cp:lastPrinted>2010-09-08T13:46:11Z</cp:lastPrinted>
  <dcterms:created xsi:type="dcterms:W3CDTF">2013-08-01T19:02:18Z</dcterms:created>
  <dcterms:modified xsi:type="dcterms:W3CDTF">2013-08-02T03:11:02Z</dcterms:modified>
</cp:coreProperties>
</file>