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1" r:id="rId3"/>
    <p:sldId id="290" r:id="rId4"/>
    <p:sldId id="286" r:id="rId5"/>
    <p:sldId id="287" r:id="rId6"/>
    <p:sldId id="288" r:id="rId7"/>
    <p:sldId id="28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38669-3BC8-4AAE-B625-351F9423BEC3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F6C79-DD58-40F1-A77F-C14726E0C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5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Inevitable error – The</a:t>
            </a:r>
            <a:r>
              <a:rPr lang="en-US" baseline="0" dirty="0"/>
              <a:t> Map Will Never Be The Territory</a:t>
            </a:r>
            <a:br>
              <a:rPr lang="en-US" baseline="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295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1728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1383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9609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07DB0-A6BF-4CDC-B6C9-4E08C7219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7B2B9-FD0B-431D-874E-AE53BA14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48A95-9C6D-4579-A9A0-077BA4A2A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685A0-A71B-48A6-8750-D15DBB442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43E58-8A70-494A-B182-E470DDBC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8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C448B-9BF1-4EC7-BB6B-AB2FAADA5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D6C90D-D83B-4E9A-AE99-CA7D9D959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26E89-2F33-46CD-BA00-DD1362899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ACC9C-AD02-49A2-8338-D59350D1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AF6A1-8A81-4D98-B30A-67FEE78BE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0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2407E1-0299-4791-91AB-8486891831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AB57A0-5104-4B93-982F-5728392E8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7A57F-780B-4B85-B0AF-1DDF8CC49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1F506-86CC-4203-A4F9-8B1F870BF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16CF3-1DA0-4449-B872-0D84471C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6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477F5-0E3C-43C2-879C-D843A8899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B422-C9B4-4FAD-B0A0-962E58B38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7384F-3206-4C65-BFA8-0646E6081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7B85D-A786-462C-B001-A0E3B975E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75D7E-2871-42E3-8271-C0DF6EB63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6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1E987-8C25-438C-AFF3-69F3898D2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9B4E8-2FE9-4D74-952F-F0A4AB849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8DC10-ABEB-41F3-96C2-15FA486AC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CA372-B6F7-4F3D-8C85-DBFBEA419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C4706-BA26-4072-95B7-C3B2B17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1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502FA-910F-4138-9256-30D712FF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DD8B8-F1B9-495F-ADEC-3706DDBBB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4CF83-6361-4BFA-AFDA-B5982186C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AD4E1-3BEF-4F6B-8990-F97F44C9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6B547-BB35-4DBD-AF07-207AAC979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0DB2B-6108-42F5-AC3A-E694DD36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5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CE23-1DD8-49E7-AC95-210CE2C12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E66CF-6AF3-49DC-B9A3-9C3F7BAE9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8EFE5E-F66A-4A3D-9D64-5A3DF9417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E9FFB-0FC8-4313-9974-F53E7B81A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7E1AF3-433C-4361-9820-B438961DFA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34C514-1A98-4795-931F-60CB8F3B7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FDF8C8-CF33-4388-B94C-25841AE71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E485E0-DC32-444E-BBFD-91F97B825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5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92584-6FA9-448E-B020-1909CCC63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389E1-82E7-4D22-9573-6D6BA3616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24CFC-4A82-4904-9EAE-E5D2F976A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DF9377-CCD0-46C4-80D5-100827020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0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C76D3D-F393-4D25-8953-1920F17A9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ACF892-ADAD-4511-9E31-5A97BC20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4B5720-327A-49DC-BB43-E77C3EA2C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1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77BD6-50F7-4A78-B7A0-37C0017A2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287CA-4ECB-48BD-8BC0-9D286D457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6CE8D3-45A2-468F-80EA-D0F3C6D82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31204-3DD4-4919-B734-056974A3B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41434-ACB0-4875-A85F-62E2CCC8D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D3489-7168-4A9D-867B-120233E49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2A145-529E-432D-89CC-A4D5A5B32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4B6A4E-9903-4994-A29F-49BE744EBE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1F673E-975D-4EAD-AA2F-0866E4184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DF1817-9EDF-4B8E-AB4B-1B743DF6B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9718E0-19B9-4AA4-A701-221F75D8E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3F9F5-3CB9-4FFA-8ADA-DA775A30F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1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849361-4EA3-45B6-8804-0E9FE776C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65D84-4BAF-4807-9384-410E110C8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C903F-DBB9-4C40-A7AA-77248417D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EFBB8-FBCB-4087-BDF1-6571D96C2B6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F940C-D640-4D15-BACE-DF861095A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ECACA-64DE-4213-84B3-045385C40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F7EF2-4884-4951-B7AF-0F807ABA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4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40DA9-2076-4565-A71B-F73343CDA1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 GIS Concepts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4381C-6DA5-48CF-8560-1D51F57903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 to QGIS Workshop</a:t>
            </a:r>
          </a:p>
        </p:txBody>
      </p:sp>
    </p:spTree>
    <p:extLst>
      <p:ext uri="{BB962C8B-B14F-4D97-AF65-F5344CB8AC3E}">
        <p14:creationId xmlns:p14="http://schemas.microsoft.com/office/powerpoint/2010/main" val="57966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6426-EE14-4F8B-B57C-DAE4537C9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GIS?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376A7-AF0B-44AC-BE53-739F56622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Geographic Information System</a:t>
            </a:r>
          </a:p>
          <a:p>
            <a:r>
              <a:rPr lang="en-US" dirty="0"/>
              <a:t>Works in layers</a:t>
            </a:r>
          </a:p>
          <a:p>
            <a:r>
              <a:rPr lang="en-US" dirty="0"/>
              <a:t>Used for:</a:t>
            </a:r>
          </a:p>
          <a:p>
            <a:r>
              <a:rPr lang="en-US" dirty="0"/>
              <a:t>Database</a:t>
            </a:r>
          </a:p>
          <a:p>
            <a:r>
              <a:rPr lang="en-US" dirty="0"/>
              <a:t>Data visualization</a:t>
            </a:r>
          </a:p>
          <a:p>
            <a:r>
              <a:rPr lang="en-US" dirty="0"/>
              <a:t>Analysis</a:t>
            </a:r>
          </a:p>
        </p:txBody>
      </p:sp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FD1B0AF1-FB08-43AC-BADF-498D22047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200" y="1157568"/>
            <a:ext cx="2667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6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ADDB8-7ECF-45B6-8E2A-51565149E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Data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527190-4135-412F-99C4-50E593DDE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569" y="1023019"/>
            <a:ext cx="4763165" cy="513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073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Projections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0" y="2057400"/>
            <a:ext cx="6731000" cy="378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8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Projections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World countries shapefile in WGS 84 projection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219739"/>
            <a:ext cx="8610600" cy="44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31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Projections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World shapefile in polar projection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1" y="1981200"/>
            <a:ext cx="4676657" cy="463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91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Projections matter for analysis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1" y="1828800"/>
            <a:ext cx="7673477" cy="467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6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66</Words>
  <Application>Microsoft Office PowerPoint</Application>
  <PresentationFormat>Widescreen</PresentationFormat>
  <Paragraphs>21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Basic GIS Concepts</vt:lpstr>
      <vt:lpstr>What is GIS?</vt:lpstr>
      <vt:lpstr>Types of Data</vt:lpstr>
      <vt:lpstr>Types of Projections</vt:lpstr>
      <vt:lpstr>Example of Projections</vt:lpstr>
      <vt:lpstr>Example of Projections</vt:lpstr>
      <vt:lpstr>Projections matter for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GIS Concepts</dc:title>
  <dc:creator>Tickner, Amanda</dc:creator>
  <cp:lastModifiedBy>Tickner, Amanda</cp:lastModifiedBy>
  <cp:revision>2</cp:revision>
  <dcterms:created xsi:type="dcterms:W3CDTF">2019-09-20T18:06:37Z</dcterms:created>
  <dcterms:modified xsi:type="dcterms:W3CDTF">2019-09-20T18:18:09Z</dcterms:modified>
</cp:coreProperties>
</file>